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 varScale="1">
        <p:scale>
          <a:sx n="89" d="100"/>
          <a:sy n="89" d="100"/>
        </p:scale>
        <p:origin x="44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6206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18197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072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9761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747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755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5525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68835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752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3301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119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99C77-620D-4FE0-BB6B-90E6E5EA8C9F}" type="datetimeFigureOut">
              <a:rPr lang="zh-CN" altLang="en-US" smtClean="0"/>
              <a:t>2021/12/16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F5D3E9B-71BD-48FD-B1E6-0CBCC1FB4D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617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hlinkClick r:id="rId2" action="ppaction://hlinksldjump"/>
            <a:extLst>
              <a:ext uri="{FF2B5EF4-FFF2-40B4-BE49-F238E27FC236}">
                <a16:creationId xmlns:a16="http://schemas.microsoft.com/office/drawing/2014/main" id="{AF3C8453-15BD-4A72-84AA-9D4C374E75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42" y="808297"/>
            <a:ext cx="12449685" cy="38994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副标题 2">
            <a:extLst>
              <a:ext uri="{FF2B5EF4-FFF2-40B4-BE49-F238E27FC236}">
                <a16:creationId xmlns:a16="http://schemas.microsoft.com/office/drawing/2014/main" id="{51BED3A3-9A2E-4959-8172-6B70A26097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1362" y="5286375"/>
            <a:ext cx="5629275" cy="1985960"/>
          </a:xfrm>
        </p:spPr>
        <p:txBody>
          <a:bodyPr>
            <a:normAutofit/>
          </a:bodyPr>
          <a:lstStyle/>
          <a:p>
            <a:pPr algn="ctr"/>
            <a:r>
              <a:rPr lang="zh-CN" altLang="en-US" sz="4000" b="1" dirty="0"/>
              <a:t>政行</a:t>
            </a:r>
            <a:r>
              <a:rPr lang="en-US" altLang="zh-CN" sz="4000" b="1" dirty="0"/>
              <a:t>2</a:t>
            </a:r>
            <a:r>
              <a:rPr lang="zh-CN" altLang="en-US" sz="4000" b="1" dirty="0"/>
              <a:t>班 饶振瀚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6C6B283-0D95-4024-9995-27C6994A0E26}"/>
              </a:ext>
            </a:extLst>
          </p:cNvPr>
          <p:cNvSpPr/>
          <p:nvPr/>
        </p:nvSpPr>
        <p:spPr>
          <a:xfrm>
            <a:off x="3281362" y="92869"/>
            <a:ext cx="5291138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32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我的大学生活</a:t>
            </a:r>
            <a:endParaRPr lang="zh-CN" altLang="en-US" sz="32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25657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C2A7817D-AE82-447E-AABF-990332867F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19245D6-CB1F-4266-BA7E-6786BFF65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/>
              <a:t>我的大学校歌</a:t>
            </a:r>
          </a:p>
        </p:txBody>
      </p:sp>
      <p:pic>
        <p:nvPicPr>
          <p:cNvPr id="4" name="新录音 4">
            <a:hlinkClick r:id="" action="ppaction://media"/>
            <a:extLst>
              <a:ext uri="{FF2B5EF4-FFF2-40B4-BE49-F238E27FC236}">
                <a16:creationId xmlns:a16="http://schemas.microsoft.com/office/drawing/2014/main" id="{974BF87D-00CD-4C1C-A3F5-5BEC617CF6A7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29288" y="3614738"/>
            <a:ext cx="406400" cy="406400"/>
          </a:xfrm>
        </p:spPr>
      </p:pic>
    </p:spTree>
    <p:extLst>
      <p:ext uri="{BB962C8B-B14F-4D97-AF65-F5344CB8AC3E}">
        <p14:creationId xmlns:p14="http://schemas.microsoft.com/office/powerpoint/2010/main" val="3815042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B23F0A2-1BB9-4093-AE66-539900DA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04" y="3193255"/>
            <a:ext cx="7979538" cy="1507067"/>
          </a:xfrm>
        </p:spPr>
        <p:txBody>
          <a:bodyPr/>
          <a:lstStyle/>
          <a:p>
            <a:r>
              <a:rPr lang="zh-CN" altLang="en-US" dirty="0"/>
              <a:t>偶遇之物，亦有风雅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FA04E6D4-1A9C-4AAF-A257-E68747F81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2698" y="4885741"/>
            <a:ext cx="8637072" cy="1071095"/>
          </a:xfrm>
        </p:spPr>
        <p:txBody>
          <a:bodyPr/>
          <a:lstStyle/>
          <a:p>
            <a:r>
              <a:rPr lang="zh-CN" altLang="en-US" dirty="0"/>
              <a:t>校园日常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956FC92-5BA0-4555-B9CB-9A0D0A957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404" y="933322"/>
            <a:ext cx="4193540" cy="2074514"/>
          </a:xfrm>
          <a:prstGeom prst="rect">
            <a:avLst/>
          </a:prstGeom>
        </p:spPr>
      </p:pic>
      <p:pic>
        <p:nvPicPr>
          <p:cNvPr id="7" name="de5579f150a250db64925dd9fcfdf3e2">
            <a:hlinkClick r:id="" action="ppaction://media"/>
            <a:extLst>
              <a:ext uri="{FF2B5EF4-FFF2-40B4-BE49-F238E27FC236}">
                <a16:creationId xmlns:a16="http://schemas.microsoft.com/office/drawing/2014/main" id="{D0F40C3E-4316-4A2B-8731-DEAA632910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33545" y="962214"/>
            <a:ext cx="3636661" cy="204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096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35E9144-C284-408A-B608-37353C35E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晚上的操场</a:t>
            </a:r>
          </a:p>
        </p:txBody>
      </p:sp>
      <p:pic>
        <p:nvPicPr>
          <p:cNvPr id="8" name="图片占位符 7">
            <a:extLst>
              <a:ext uri="{FF2B5EF4-FFF2-40B4-BE49-F238E27FC236}">
                <a16:creationId xmlns:a16="http://schemas.microsoft.com/office/drawing/2014/main" id="{9FAE468E-B8E3-40D2-A645-2AF2A8B6896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37" r="22937"/>
          <a:stretch/>
        </p:blipFill>
        <p:spPr/>
      </p:pic>
      <p:sp>
        <p:nvSpPr>
          <p:cNvPr id="6" name="文本占位符 5">
            <a:extLst>
              <a:ext uri="{FF2B5EF4-FFF2-40B4-BE49-F238E27FC236}">
                <a16:creationId xmlns:a16="http://schemas.microsoft.com/office/drawing/2014/main" id="{2CF654A4-B3D1-441F-BDA4-A91B54E1D33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499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>
            <a:extLst>
              <a:ext uri="{FF2B5EF4-FFF2-40B4-BE49-F238E27FC236}">
                <a16:creationId xmlns:a16="http://schemas.microsoft.com/office/drawing/2014/main" id="{565FDB62-64B9-4C9B-9046-15CF439282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zh-CN" altLang="en-US" dirty="0"/>
              <a:t>谢谢观看</a:t>
            </a:r>
          </a:p>
        </p:txBody>
      </p:sp>
      <p:sp>
        <p:nvSpPr>
          <p:cNvPr id="12" name="副标题 11">
            <a:extLst>
              <a:ext uri="{FF2B5EF4-FFF2-40B4-BE49-F238E27FC236}">
                <a16:creationId xmlns:a16="http://schemas.microsoft.com/office/drawing/2014/main" id="{BBD32EA5-5C5C-4D96-B7BC-62A9B82E14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527528"/>
      </p:ext>
    </p:extLst>
  </p:cSld>
  <p:clrMapOvr>
    <a:masterClrMapping/>
  </p:clrMapOvr>
</p:sld>
</file>

<file path=ppt/theme/theme1.xml><?xml version="1.0" encoding="utf-8"?>
<a:theme xmlns:a="http://schemas.openxmlformats.org/drawingml/2006/main" name="画廊">
  <a:themeElements>
    <a:clrScheme name="画廊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画廊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画廊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46</TotalTime>
  <Words>27</Words>
  <Application>Microsoft Office PowerPoint</Application>
  <PresentationFormat>宽屏</PresentationFormat>
  <Paragraphs>7</Paragraphs>
  <Slides>5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画廊</vt:lpstr>
      <vt:lpstr>PowerPoint 演示文稿</vt:lpstr>
      <vt:lpstr>我的大学校歌</vt:lpstr>
      <vt:lpstr>偶遇之物，亦有风雅</vt:lpstr>
      <vt:lpstr>晚上的操场</vt:lpstr>
      <vt:lpstr>谢谢观看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894803458@qq.com</dc:creator>
  <cp:lastModifiedBy>894803458@qq.com</cp:lastModifiedBy>
  <cp:revision>1</cp:revision>
  <dcterms:created xsi:type="dcterms:W3CDTF">2021-12-16T09:24:59Z</dcterms:created>
  <dcterms:modified xsi:type="dcterms:W3CDTF">2021-12-16T10:11:37Z</dcterms:modified>
</cp:coreProperties>
</file>

<file path=docProps/thumbnail.jpeg>
</file>